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7" r:id="rId1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 autoAdjust="0"/>
    <p:restoredTop sz="94521" autoAdjust="0"/>
  </p:normalViewPr>
  <p:slideViewPr>
    <p:cSldViewPr>
      <p:cViewPr varScale="1">
        <p:scale>
          <a:sx n="71" d="100"/>
          <a:sy n="71" d="100"/>
        </p:scale>
        <p:origin x="200" y="7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4E8C3A-8686-094B-1F6D-5F5479B1F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1200" y="8679921"/>
            <a:ext cx="1587500" cy="4749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210B4BC-39B7-7AB9-C290-D3D795238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1200" y="8679921"/>
            <a:ext cx="1587500" cy="47496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443FE8-3674-3A55-4E9A-3AEF24D83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1200" y="8679921"/>
            <a:ext cx="1587500" cy="47496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3329C7-93A2-E17B-F138-F0C332CF1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1200" y="8679921"/>
            <a:ext cx="1587500" cy="4749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9A31CC-B481-6108-7F7C-EA8C88D9F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1200" y="8679921"/>
            <a:ext cx="1587500" cy="4749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9DC75F-9C0B-A7F0-7CC5-6E2C8A074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1200" y="8679921"/>
            <a:ext cx="1587500" cy="4749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92B14D2-9F07-F378-0C3D-483A11783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33600" y="8725518"/>
            <a:ext cx="1435100" cy="4293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974557-3B0F-2633-113D-6B8CBD7E4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1200" y="8679921"/>
            <a:ext cx="1587500" cy="4749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8DD973-9F10-B89D-41B6-EAFD6BA9B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00200" y="8565929"/>
            <a:ext cx="1968500" cy="58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32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0</Words>
  <Application>Microsoft Macintosh PowerPoint</Application>
  <PresentationFormat>Custom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Ian Phillips</cp:lastModifiedBy>
  <cp:revision>3</cp:revision>
  <dcterms:created xsi:type="dcterms:W3CDTF">2006-08-16T00:00:00Z</dcterms:created>
  <dcterms:modified xsi:type="dcterms:W3CDTF">2026-08-23T12:26:56Z</dcterms:modified>
</cp:coreProperties>
</file>